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4"/>
  </p:notesMasterIdLst>
  <p:sldIdLst>
    <p:sldId id="259" r:id="rId2"/>
    <p:sldId id="258" r:id="rId3"/>
  </p:sldIdLst>
  <p:sldSz cx="9144000" cy="5143500" type="screen16x9"/>
  <p:notesSz cx="6858000" cy="9144000"/>
  <p:embeddedFontLst>
    <p:embeddedFont>
      <p:font typeface="Dosis" pitchFamily="2" charset="0"/>
      <p:regular r:id="rId5"/>
      <p:bold r:id="rId6"/>
    </p:embeddedFont>
    <p:embeddedFont>
      <p:font typeface="Roboto" panose="02000000000000000000" pitchFamily="2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37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84eb88a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84eb88a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84eb88aa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84eb88aa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5" y="744575"/>
            <a:ext cx="3852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980000" y="2834125"/>
            <a:ext cx="3852300" cy="17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76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abilaputri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hyperlink" Target="https://www.linkedin.com/in/wika-rabila-putri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x2k4yX9rexROOJLZkMPNtTi2Sa_YhqVF/view?usp=shar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/>
        </p:nvSpPr>
        <p:spPr>
          <a:xfrm>
            <a:off x="5959949" y="908900"/>
            <a:ext cx="3106777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 dirty="0">
                <a:latin typeface="Dosis"/>
                <a:ea typeface="Dosis"/>
                <a:cs typeface="Dosis"/>
                <a:sym typeface="Dosis"/>
              </a:rPr>
              <a:t>Created by: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 i="0" u="none" strike="noStrike" cap="none" dirty="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Wika Rabila Putri</a:t>
            </a:r>
            <a:endParaRPr sz="1200" b="1" i="0" u="none" strike="noStrike" cap="none" dirty="0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>
                <a:latin typeface="Dosis"/>
                <a:ea typeface="Dosis"/>
                <a:cs typeface="Dosis"/>
                <a:sym typeface="Dosis"/>
                <a:hlinkClick r:id="rId3"/>
              </a:rPr>
              <a:t>rabilaputri@gmail.com</a:t>
            </a:r>
            <a:endParaRPr lang="en-US" sz="1200" dirty="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>
                <a:latin typeface="Dosis"/>
                <a:ea typeface="Dosis"/>
                <a:cs typeface="Dosis"/>
                <a:sym typeface="Dosis"/>
                <a:hlinkClick r:id="rId4"/>
              </a:rPr>
              <a:t>https://www.linkedin.com/in/wika-rabila-putri/</a:t>
            </a:r>
            <a:endParaRPr sz="12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D6490D-DC99-BF71-C3F7-93909A410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960" y="643075"/>
            <a:ext cx="1069645" cy="142619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FF14A59C-B1BB-F4A6-CCD9-3A324F6B5AF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713667" y="2350416"/>
            <a:ext cx="406972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err="1">
                <a:latin typeface="Dosis" pitchFamily="2" charset="0"/>
              </a:rPr>
              <a:t>Sebagai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lulusan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baru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dari</a:t>
            </a:r>
            <a:r>
              <a:rPr lang="en-US" altLang="en-US" dirty="0">
                <a:latin typeface="Dosis" pitchFamily="2" charset="0"/>
              </a:rPr>
              <a:t> Program </a:t>
            </a:r>
            <a:r>
              <a:rPr lang="en-US" altLang="en-US" dirty="0" err="1">
                <a:latin typeface="Dosis" pitchFamily="2" charset="0"/>
              </a:rPr>
              <a:t>Studi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Manajemen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Keuangan</a:t>
            </a:r>
            <a:r>
              <a:rPr lang="en-US" altLang="en-US" dirty="0">
                <a:latin typeface="Dosis" pitchFamily="2" charset="0"/>
              </a:rPr>
              <a:t>, </a:t>
            </a:r>
            <a:r>
              <a:rPr lang="en-US" altLang="en-US" dirty="0" err="1">
                <a:latin typeface="Dosis" pitchFamily="2" charset="0"/>
              </a:rPr>
              <a:t>saya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memiliki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semangat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belajar</a:t>
            </a:r>
            <a:r>
              <a:rPr lang="en-US" altLang="en-US" dirty="0">
                <a:latin typeface="Dosis" pitchFamily="2" charset="0"/>
              </a:rPr>
              <a:t> yang </a:t>
            </a:r>
            <a:r>
              <a:rPr lang="en-US" altLang="en-US" dirty="0" err="1">
                <a:latin typeface="Dosis" pitchFamily="2" charset="0"/>
              </a:rPr>
              <a:t>tinggi</a:t>
            </a:r>
            <a:r>
              <a:rPr lang="en-US" altLang="en-US" dirty="0">
                <a:latin typeface="Dosis" pitchFamily="2" charset="0"/>
              </a:rPr>
              <a:t> dan </a:t>
            </a:r>
            <a:r>
              <a:rPr lang="en-US" altLang="en-US" dirty="0" err="1">
                <a:latin typeface="Dosis" pitchFamily="2" charset="0"/>
              </a:rPr>
              <a:t>antusiasme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besar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terhadap</a:t>
            </a:r>
            <a:r>
              <a:rPr lang="en-US" altLang="en-US" dirty="0">
                <a:latin typeface="Dosis" pitchFamily="2" charset="0"/>
              </a:rPr>
              <a:t> dunia data dan </a:t>
            </a:r>
            <a:r>
              <a:rPr lang="en-US" altLang="en-US" i="1" dirty="0">
                <a:latin typeface="Dosis" pitchFamily="2" charset="0"/>
              </a:rPr>
              <a:t>business analytics</a:t>
            </a:r>
            <a:r>
              <a:rPr lang="en-US" altLang="en-US" dirty="0">
                <a:latin typeface="Dosis" pitchFamily="2" charset="0"/>
              </a:rPr>
              <a:t>. Saya </a:t>
            </a:r>
            <a:r>
              <a:rPr lang="en-US" altLang="en-US" dirty="0" err="1">
                <a:latin typeface="Dosis" pitchFamily="2" charset="0"/>
              </a:rPr>
              <a:t>baru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memulai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perjalanan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dalam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mempelajari</a:t>
            </a:r>
            <a:r>
              <a:rPr lang="en-US" altLang="en-US" dirty="0">
                <a:latin typeface="Dosis" pitchFamily="2" charset="0"/>
              </a:rPr>
              <a:t> data dan </a:t>
            </a:r>
            <a:r>
              <a:rPr lang="en-US" altLang="en-US" i="1" dirty="0">
                <a:latin typeface="Dosis" pitchFamily="2" charset="0"/>
              </a:rPr>
              <a:t>business analytics, </a:t>
            </a:r>
            <a:r>
              <a:rPr lang="en-US" altLang="en-US" dirty="0" err="1">
                <a:latin typeface="Dosis" pitchFamily="2" charset="0"/>
              </a:rPr>
              <a:t>serta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membangun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dasar</a:t>
            </a:r>
            <a:r>
              <a:rPr lang="en-US" altLang="en-US" dirty="0">
                <a:latin typeface="Dosis" pitchFamily="2" charset="0"/>
              </a:rPr>
              <a:t> yang </a:t>
            </a:r>
            <a:r>
              <a:rPr lang="en-US" altLang="en-US" dirty="0" err="1">
                <a:latin typeface="Dosis" pitchFamily="2" charset="0"/>
              </a:rPr>
              <a:t>kuat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dalam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penggunaan</a:t>
            </a:r>
            <a:r>
              <a:rPr lang="en-US" altLang="en-US" dirty="0">
                <a:latin typeface="Dosis" pitchFamily="2" charset="0"/>
              </a:rPr>
              <a:t> SQL, Python, dan Data Visualization. </a:t>
            </a:r>
            <a:r>
              <a:rPr lang="en-US" altLang="en-US" dirty="0" err="1">
                <a:latin typeface="Dosis" pitchFamily="2" charset="0"/>
              </a:rPr>
              <a:t>Dengan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pengalaman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dari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pelatihan</a:t>
            </a:r>
            <a:r>
              <a:rPr lang="en-US" altLang="en-US" dirty="0">
                <a:latin typeface="Dosis" pitchFamily="2" charset="0"/>
              </a:rPr>
              <a:t> dan </a:t>
            </a:r>
            <a:r>
              <a:rPr lang="en-US" altLang="en-US" dirty="0" err="1">
                <a:latin typeface="Dosis" pitchFamily="2" charset="0"/>
              </a:rPr>
              <a:t>magang</a:t>
            </a:r>
            <a:r>
              <a:rPr lang="en-US" altLang="en-US" dirty="0">
                <a:latin typeface="Dosis" pitchFamily="2" charset="0"/>
              </a:rPr>
              <a:t> virtual di </a:t>
            </a:r>
            <a:r>
              <a:rPr lang="en-US" altLang="en-US" dirty="0" err="1">
                <a:latin typeface="Dosis" pitchFamily="2" charset="0"/>
              </a:rPr>
              <a:t>bidang</a:t>
            </a:r>
            <a:r>
              <a:rPr lang="en-US" altLang="en-US" dirty="0">
                <a:latin typeface="Dosis" pitchFamily="2" charset="0"/>
              </a:rPr>
              <a:t> data, </a:t>
            </a:r>
            <a:r>
              <a:rPr lang="en-US" altLang="en-US" dirty="0" err="1">
                <a:latin typeface="Dosis" pitchFamily="2" charset="0"/>
              </a:rPr>
              <a:t>saya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siap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mengaplikasikan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keterampilan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saya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untuk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memberikan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solusi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inovatif</a:t>
            </a:r>
            <a:r>
              <a:rPr lang="en-US" altLang="en-US" dirty="0">
                <a:latin typeface="Dosis" pitchFamily="2" charset="0"/>
              </a:rPr>
              <a:t> dan </a:t>
            </a:r>
            <a:r>
              <a:rPr lang="en-US" altLang="en-US" dirty="0" err="1">
                <a:latin typeface="Dosis" pitchFamily="2" charset="0"/>
              </a:rPr>
              <a:t>mendukung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pengambilan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keputusan</a:t>
            </a:r>
            <a:r>
              <a:rPr lang="en-US" altLang="en-US" dirty="0">
                <a:latin typeface="Dosis" pitchFamily="2" charset="0"/>
              </a:rPr>
              <a:t> yang </a:t>
            </a:r>
            <a:r>
              <a:rPr lang="en-US" altLang="en-US" dirty="0" err="1">
                <a:latin typeface="Dosis" pitchFamily="2" charset="0"/>
              </a:rPr>
              <a:t>lebih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baik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dalam</a:t>
            </a:r>
            <a:r>
              <a:rPr lang="en-US" altLang="en-US" dirty="0">
                <a:latin typeface="Dosis" pitchFamily="2" charset="0"/>
              </a:rPr>
              <a:t> dunia </a:t>
            </a:r>
            <a:r>
              <a:rPr lang="en-US" altLang="en-US" dirty="0" err="1">
                <a:latin typeface="Dosis" pitchFamily="2" charset="0"/>
              </a:rPr>
              <a:t>bisnis</a:t>
            </a:r>
            <a:r>
              <a:rPr lang="en-US" altLang="en-US" dirty="0">
                <a:latin typeface="Dosis" pitchFamily="2" charset="0"/>
              </a:rPr>
              <a:t>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Dosis" pitchFamily="2" charset="0"/>
            </a:endParaRPr>
          </a:p>
        </p:txBody>
      </p:sp>
      <p:sp>
        <p:nvSpPr>
          <p:cNvPr id="2" name="Google Shape;99;p25">
            <a:extLst>
              <a:ext uri="{FF2B5EF4-FFF2-40B4-BE49-F238E27FC236}">
                <a16:creationId xmlns:a16="http://schemas.microsoft.com/office/drawing/2014/main" id="{5A8E4342-BAF9-B0ED-4F16-CEAC68A114B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1161800"/>
            <a:ext cx="3736800" cy="20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 dirty="0">
                <a:latin typeface="Dosis"/>
                <a:ea typeface="Dosis"/>
                <a:cs typeface="Dosis"/>
                <a:sym typeface="Dosis"/>
              </a:rPr>
              <a:t>Investigate Business Hotel using Data Visualization</a:t>
            </a:r>
            <a:endParaRPr sz="3180" dirty="0"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3180" dirty="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>
            <a:spLocks noGrp="1"/>
          </p:cNvSpPr>
          <p:nvPr>
            <p:ph type="title"/>
          </p:nvPr>
        </p:nvSpPr>
        <p:spPr>
          <a:xfrm>
            <a:off x="450761" y="16800"/>
            <a:ext cx="78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l"/>
            <a:r>
              <a:rPr lang="en-US" sz="2000" b="1" dirty="0">
                <a:solidFill>
                  <a:srgbClr val="FFFFFF"/>
                </a:solidFill>
                <a:latin typeface="Dosis" pitchFamily="2" charset="0"/>
              </a:rPr>
              <a:t>Impact Analysis of Lead Time on Hotel Bookings Cancellation Rate</a:t>
            </a:r>
          </a:p>
        </p:txBody>
      </p:sp>
      <p:sp>
        <p:nvSpPr>
          <p:cNvPr id="115" name="Google Shape;115;p27"/>
          <p:cNvSpPr txBox="1"/>
          <p:nvPr/>
        </p:nvSpPr>
        <p:spPr>
          <a:xfrm>
            <a:off x="4656000" y="4772700"/>
            <a:ext cx="4488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 err="1">
                <a:solidFill>
                  <a:srgbClr val="000000"/>
                </a:solidFill>
                <a:hlinkClick r:id="rId3"/>
              </a:rPr>
              <a:t>Klik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disini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untuk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code Task 4</a:t>
            </a:r>
            <a:endParaRPr lang="en-ID" sz="1100" dirty="0">
              <a:solidFill>
                <a:srgbClr val="000000"/>
              </a:solidFill>
            </a:endParaRPr>
          </a:p>
        </p:txBody>
      </p:sp>
      <p:sp>
        <p:nvSpPr>
          <p:cNvPr id="2" name="Google Shape;113;p27">
            <a:extLst>
              <a:ext uri="{FF2B5EF4-FFF2-40B4-BE49-F238E27FC236}">
                <a16:creationId xmlns:a16="http://schemas.microsoft.com/office/drawing/2014/main" id="{B5104CF7-07BB-900F-2F8F-D62F56E85ED5}"/>
              </a:ext>
            </a:extLst>
          </p:cNvPr>
          <p:cNvSpPr txBox="1">
            <a:spLocks/>
          </p:cNvSpPr>
          <p:nvPr/>
        </p:nvSpPr>
        <p:spPr>
          <a:xfrm>
            <a:off x="248992" y="771290"/>
            <a:ext cx="7866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Monthly Hotel Booking Analysis Based on Hotel Type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25A764-52B4-F582-CA35-11F5BCA86520}"/>
              </a:ext>
            </a:extLst>
          </p:cNvPr>
          <p:cNvSpPr txBox="1"/>
          <p:nvPr/>
        </p:nvSpPr>
        <p:spPr>
          <a:xfrm>
            <a:off x="77274" y="4047131"/>
            <a:ext cx="766358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200" dirty="0">
                <a:solidFill>
                  <a:schemeClr val="dk1"/>
                </a:solidFill>
                <a:latin typeface="Dosis"/>
              </a:rPr>
              <a:t>City Hotel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mendominasi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tingkat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pembatalan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, di mana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pembatalan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cenderung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meningkat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saat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lead time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mendekati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satu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tahun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.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Sebaliknya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,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pembatalan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tetap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rendah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untuk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lead time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kurang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dari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satu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bulan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.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Dengan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memperhatikan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tren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ini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,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perusahaan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dapat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mempertimbangkan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untuk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menetapkan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batas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waktu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maksimum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untuk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pemesanan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guna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mengurangi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risiko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pembatalan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akibat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perubahan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rencana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atau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penemuan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pilihan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hotel lain yang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lebih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menarik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bagi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pelanggan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00413D-3E72-A953-75B9-51971FC3B4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992" y="771290"/>
            <a:ext cx="6317086" cy="32568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12DF93-9F11-48E8-C7BE-2F309A75A7DC}"/>
              </a:ext>
            </a:extLst>
          </p:cNvPr>
          <p:cNvSpPr txBox="1"/>
          <p:nvPr/>
        </p:nvSpPr>
        <p:spPr>
          <a:xfrm>
            <a:off x="6644625" y="1824945"/>
            <a:ext cx="2351267" cy="10156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ID" sz="1200" dirty="0">
                <a:solidFill>
                  <a:schemeClr val="dk1"/>
                </a:solidFill>
                <a:latin typeface="Dosis"/>
              </a:rPr>
              <a:t>Lead time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berkisar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antara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0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hingga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709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hari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.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Untuk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mempermudah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interpretasi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, lead time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dikategorikan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berdasarkan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Dosis"/>
              </a:rPr>
              <a:t>bulan</a:t>
            </a:r>
            <a:r>
              <a:rPr lang="en-ID" sz="1200" dirty="0">
                <a:solidFill>
                  <a:schemeClr val="dk1"/>
                </a:solidFill>
                <a:latin typeface="Dosis"/>
              </a:rPr>
              <a:t>.</a:t>
            </a:r>
          </a:p>
          <a:p>
            <a:endParaRPr lang="en-ID" sz="1200" dirty="0">
              <a:solidFill>
                <a:schemeClr val="dk1"/>
              </a:solidFill>
              <a:latin typeface="Dosi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218</Words>
  <Application>Microsoft Office PowerPoint</Application>
  <PresentationFormat>On-screen Show (16:9)</PresentationFormat>
  <Paragraphs>11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Dosis</vt:lpstr>
      <vt:lpstr>Roboto</vt:lpstr>
      <vt:lpstr>Simple Light</vt:lpstr>
      <vt:lpstr>Investigate Business Hotel using Data Visualization </vt:lpstr>
      <vt:lpstr>Impact Analysis of Lead Time on Hotel Bookings Cancellation Rate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Wika Rabila Putri</dc:creator>
  <cp:lastModifiedBy>Wika Rabila Putri</cp:lastModifiedBy>
  <cp:revision>7</cp:revision>
  <dcterms:modified xsi:type="dcterms:W3CDTF">2024-07-06T08:39:49Z</dcterms:modified>
</cp:coreProperties>
</file>